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58" r:id="rId7"/>
    <p:sldId id="263" r:id="rId8"/>
    <p:sldId id="262" r:id="rId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D253C"/>
    <a:srgbClr val="838F9A"/>
    <a:srgbClr val="7F8C98"/>
    <a:srgbClr val="0D2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kbranchgroup@gmail.co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2313401"/>
            <a:ext cx="7197726" cy="2421464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Ck</a:t>
            </a:r>
            <a:r>
              <a:rPr lang="en-US" sz="6000" b="1" dirty="0"/>
              <a:t> branch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7319" y="4660052"/>
            <a:ext cx="8840996" cy="1405467"/>
          </a:xfrm>
        </p:spPr>
        <p:txBody>
          <a:bodyPr>
            <a:normAutofit/>
          </a:bodyPr>
          <a:lstStyle/>
          <a:p>
            <a:r>
              <a:rPr lang="en-US" sz="2800" dirty="0"/>
              <a:t>Marketing expertise to increase your census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026" y="584199"/>
            <a:ext cx="2686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8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57809"/>
            <a:ext cx="10131425" cy="1456267"/>
          </a:xfrm>
        </p:spPr>
        <p:txBody>
          <a:bodyPr/>
          <a:lstStyle/>
          <a:p>
            <a:r>
              <a:rPr lang="en-US" dirty="0">
                <a:latin typeface="+mn-lt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/>
              <a:t>What we do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How we do it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Sample deliverables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Invoice</a:t>
            </a:r>
          </a:p>
        </p:txBody>
      </p:sp>
    </p:spTree>
    <p:extLst>
      <p:ext uri="{BB962C8B-B14F-4D97-AF65-F5344CB8AC3E}">
        <p14:creationId xmlns:p14="http://schemas.microsoft.com/office/powerpoint/2010/main" val="427100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What…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1" y="1909483"/>
            <a:ext cx="10131425" cy="463923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 cap="all" dirty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Professional Services</a:t>
            </a:r>
            <a:endParaRPr lang="en-US" sz="2400" dirty="0"/>
          </a:p>
          <a:p>
            <a:r>
              <a:rPr lang="en-US" sz="2400" dirty="0"/>
              <a:t>Treatment operations consulting</a:t>
            </a:r>
          </a:p>
          <a:p>
            <a:r>
              <a:rPr lang="en-US" sz="2400" dirty="0"/>
              <a:t>Website content design</a:t>
            </a:r>
            <a:endParaRPr lang="en-US" dirty="0"/>
          </a:p>
          <a:p>
            <a:r>
              <a:rPr lang="en-US" sz="2400" dirty="0"/>
              <a:t>Call lead generation</a:t>
            </a:r>
          </a:p>
          <a:p>
            <a:r>
              <a:rPr lang="en-US" sz="2400" dirty="0"/>
              <a:t>Recording, QA/QC</a:t>
            </a:r>
          </a:p>
          <a:p>
            <a:r>
              <a:rPr lang="en-US" sz="2400" dirty="0"/>
              <a:t>SEO Branding</a:t>
            </a:r>
          </a:p>
          <a:p>
            <a:r>
              <a:rPr lang="en-US" sz="2400" dirty="0"/>
              <a:t>Traffic reporting/analytics</a:t>
            </a:r>
          </a:p>
          <a:p>
            <a:r>
              <a:rPr lang="en-US" sz="2400" dirty="0"/>
              <a:t>Admissions coaching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285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5867"/>
            <a:ext cx="10131425" cy="4504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cap="all" dirty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unique web media platform</a:t>
            </a:r>
            <a:endParaRPr lang="en-US" sz="2400" dirty="0"/>
          </a:p>
          <a:p>
            <a:r>
              <a:rPr lang="en-US" sz="2400" dirty="0"/>
              <a:t>Immediate visitor activity to your website</a:t>
            </a:r>
          </a:p>
          <a:p>
            <a:r>
              <a:rPr lang="en-US" sz="2400" dirty="0"/>
              <a:t>Strengthen SEO brand awareness by retargeting visitors</a:t>
            </a:r>
          </a:p>
          <a:p>
            <a:r>
              <a:rPr lang="en-US" sz="2400" dirty="0"/>
              <a:t>Practically no competition for ad space with other treatment centers</a:t>
            </a:r>
          </a:p>
          <a:p>
            <a:r>
              <a:rPr lang="en-US" sz="2400" dirty="0"/>
              <a:t>Keep marketing costs low and consistent</a:t>
            </a:r>
          </a:p>
          <a:p>
            <a:r>
              <a:rPr lang="en-US" sz="2400" dirty="0"/>
              <a:t>Provide Unbranded content (</a:t>
            </a:r>
            <a:r>
              <a:rPr lang="en-US" sz="2400" dirty="0" err="1"/>
              <a:t>ie</a:t>
            </a:r>
            <a:r>
              <a:rPr lang="en-US" sz="2400" dirty="0"/>
              <a:t>: </a:t>
            </a:r>
            <a:r>
              <a:rPr lang="en-US" sz="2400" dirty="0" err="1"/>
              <a:t>Vivitrol</a:t>
            </a:r>
            <a:r>
              <a:rPr lang="en-US" sz="2400" dirty="0"/>
              <a:t>, Outpatient Detox, Psych Meds)</a:t>
            </a:r>
          </a:p>
          <a:p>
            <a:r>
              <a:rPr lang="en-US" sz="2400" dirty="0"/>
              <a:t>Geographic targeting capability</a:t>
            </a:r>
          </a:p>
          <a:p>
            <a:r>
              <a:rPr lang="en-US" sz="2400" i="1" dirty="0"/>
              <a:t>No expensive PPC or Google Media Ads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77"/>
            <a:ext cx="12353731" cy="674282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952382" y="-10294"/>
            <a:ext cx="1470992" cy="27829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EAEAEA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382" y="0"/>
            <a:ext cx="2239618" cy="42180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57" y="0"/>
            <a:ext cx="26860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consulting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4143" y="5926626"/>
            <a:ext cx="4153931" cy="11631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2560"/>
            <a:ext cx="5915608" cy="862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42" y="-1032317"/>
            <a:ext cx="6145763" cy="862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12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Price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585115"/>
            <a:ext cx="10131425" cy="3649133"/>
          </a:xfrm>
        </p:spPr>
        <p:txBody>
          <a:bodyPr/>
          <a:lstStyle/>
          <a:p>
            <a:r>
              <a:rPr lang="en-US" sz="2400" dirty="0"/>
              <a:t>$50 per call - over 250 raw calls</a:t>
            </a:r>
          </a:p>
          <a:p>
            <a:r>
              <a:rPr lang="en-US" sz="2400" dirty="0"/>
              <a:t>$55 per call - over 150 raw calls </a:t>
            </a:r>
          </a:p>
          <a:p>
            <a:r>
              <a:rPr lang="en-US" sz="2400" dirty="0"/>
              <a:t>$65 per call - under 150 raw calls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8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 for a free assessment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1" y="2504661"/>
            <a:ext cx="53223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Christine </a:t>
            </a:r>
            <a:r>
              <a:rPr lang="en-US" dirty="0" err="1"/>
              <a:t>Klespies</a:t>
            </a:r>
            <a:endParaRPr lang="en-US" dirty="0"/>
          </a:p>
          <a:p>
            <a:r>
              <a:rPr lang="en-US" dirty="0">
                <a:hlinkClick r:id="rId2"/>
              </a:rPr>
              <a:t>ckbranchgroup@gmail.com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Cell:  561-302-6765</a:t>
            </a:r>
          </a:p>
          <a:p>
            <a:endParaRPr lang="en-US" dirty="0"/>
          </a:p>
          <a:p>
            <a:r>
              <a:rPr lang="en-US" dirty="0"/>
              <a:t>Twitter/Skype:  </a:t>
            </a:r>
            <a:r>
              <a:rPr lang="en-US" dirty="0" err="1"/>
              <a:t>CKBranch</a:t>
            </a:r>
            <a:endParaRPr lang="en-US" dirty="0"/>
          </a:p>
          <a:p>
            <a:endParaRPr lang="en-US" dirty="0"/>
          </a:p>
          <a:p>
            <a:r>
              <a:rPr lang="en-US" dirty="0"/>
              <a:t>241 SE 24</a:t>
            </a:r>
            <a:r>
              <a:rPr lang="en-US" baseline="30000" dirty="0"/>
              <a:t>th</a:t>
            </a:r>
            <a:r>
              <a:rPr lang="en-US" dirty="0"/>
              <a:t> Ave </a:t>
            </a:r>
          </a:p>
          <a:p>
            <a:r>
              <a:rPr lang="en-US" dirty="0"/>
              <a:t>Boynton Beach Fl.</a:t>
            </a:r>
          </a:p>
          <a:p>
            <a:r>
              <a:rPr lang="en-US" dirty="0"/>
              <a:t>33435</a:t>
            </a:r>
          </a:p>
        </p:txBody>
      </p:sp>
    </p:spTree>
    <p:extLst>
      <p:ext uri="{BB962C8B-B14F-4D97-AF65-F5344CB8AC3E}">
        <p14:creationId xmlns:p14="http://schemas.microsoft.com/office/powerpoint/2010/main" val="4232356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416</TotalTime>
  <Words>157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Ck branch group</vt:lpstr>
      <vt:lpstr>Agenda</vt:lpstr>
      <vt:lpstr>PowerPoint Presentation</vt:lpstr>
      <vt:lpstr>How… </vt:lpstr>
      <vt:lpstr>PowerPoint Presentation</vt:lpstr>
      <vt:lpstr>Web consulting</vt:lpstr>
      <vt:lpstr>Price sheet</vt:lpstr>
      <vt:lpstr>Contact us for a free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 clicks?</dc:title>
  <dc:creator>Owner1</dc:creator>
  <cp:lastModifiedBy>Chloe Davis</cp:lastModifiedBy>
  <cp:revision>27</cp:revision>
  <cp:lastPrinted>2016-10-20T20:27:13Z</cp:lastPrinted>
  <dcterms:created xsi:type="dcterms:W3CDTF">2016-09-21T18:55:04Z</dcterms:created>
  <dcterms:modified xsi:type="dcterms:W3CDTF">2017-02-21T01:38:07Z</dcterms:modified>
</cp:coreProperties>
</file>